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Personalised Quote Builder Checklist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Ensure every quote is clear, professional, and persuasive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Clear call-to-action (approve, sign, pay deposit)</a:t>
            </a:r>
          </a:p>
          <a:p>
            <a:r>
              <a:t>• Provide booking/acceptance link or QR code</a:t>
            </a:r>
          </a:p>
          <a:p>
            <a:r>
              <a:t>• Contact details for quick response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Extra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Add photos and review links throughout</a:t>
            </a:r>
          </a:p>
          <a:p>
            <a:r>
              <a:t>✅ Provide QR code for gallery / portfolio</a:t>
            </a:r>
          </a:p>
          <a:p>
            <a:r>
              <a:t>✅ Keep language simple and client-focused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Cover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Warm, personal introduction</a:t>
            </a:r>
          </a:p>
          <a:p>
            <a:r>
              <a:t>• Thank client for the opportunity</a:t>
            </a:r>
          </a:p>
          <a:p>
            <a:r>
              <a:t>• Set positive tone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Vision &amp;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Explain how our approach aligns with client’s vision</a:t>
            </a:r>
          </a:p>
          <a:p>
            <a:r>
              <a:t>• Reinforce company values and professionalism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What to Expect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Step-by-step outline of the client journey</a:t>
            </a:r>
          </a:p>
          <a:p>
            <a:r>
              <a:t>• Clear communication points</a:t>
            </a:r>
          </a:p>
          <a:p>
            <a:r>
              <a:t>• Support and aftercare explained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Case Studies (2–3)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Include before/after photos</a:t>
            </a:r>
          </a:p>
          <a:p>
            <a:r>
              <a:t>• Short client testimonial or review link</a:t>
            </a:r>
          </a:p>
          <a:p>
            <a:r>
              <a:t>• Show relevance to the proposed project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Scope &amp; Transparent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Clear list of inclusions</a:t>
            </a:r>
          </a:p>
          <a:p>
            <a:r>
              <a:t>• Transparent cost breakdown</a:t>
            </a:r>
          </a:p>
          <a:p>
            <a:r>
              <a:t>• Highlight value of each element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Assumptions /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State key assumptions (e.g. access, ground conditions)</a:t>
            </a:r>
          </a:p>
          <a:p>
            <a:r>
              <a:t>• Outline potential risks with solutions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Payment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Deposit structure</a:t>
            </a:r>
          </a:p>
          <a:p>
            <a:r>
              <a:t>• Milestone payments</a:t>
            </a:r>
          </a:p>
          <a:p>
            <a:r>
              <a:t>• Final payment timeline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Programme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Start date estimate</a:t>
            </a:r>
          </a:p>
          <a:p>
            <a:r>
              <a:t>• Duration of works</a:t>
            </a:r>
          </a:p>
          <a:p>
            <a:r>
              <a:t>• Key milestones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228</Words>
  <Application>Microsoft Macintosh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Personalised Quote Builder Checklist</vt:lpstr>
      <vt:lpstr>1. Cover Note</vt:lpstr>
      <vt:lpstr>2. Vision &amp; Values</vt:lpstr>
      <vt:lpstr>3. What to Expect</vt:lpstr>
      <vt:lpstr>4. Case Studies (2–3)</vt:lpstr>
      <vt:lpstr>5. Scope &amp; Transparent Breakdown</vt:lpstr>
      <vt:lpstr>6. Assumptions / Risks</vt:lpstr>
      <vt:lpstr>7. Payment Terms</vt:lpstr>
      <vt:lpstr>8. Programme</vt:lpstr>
      <vt:lpstr>9. Next Steps</vt:lpstr>
      <vt:lpstr>Extra Tips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Nick Ruddle</cp:lastModifiedBy>
  <cp:revision>1</cp:revision>
  <dcterms:created xsi:type="dcterms:W3CDTF">2013-01-27T09:14:16Z</dcterms:created>
  <dcterms:modified xsi:type="dcterms:W3CDTF">2025-09-25T12:16:15Z</dcterms:modified>
  <cp:category/>
</cp:coreProperties>
</file>